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7" r:id="rId3"/>
    <p:sldId id="2249" r:id="rId4"/>
    <p:sldId id="2250" r:id="rId5"/>
    <p:sldId id="2245" r:id="rId6"/>
    <p:sldId id="2251" r:id="rId7"/>
    <p:sldId id="2252" r:id="rId8"/>
    <p:sldId id="357" r:id="rId9"/>
    <p:sldId id="2247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272DE0-806B-622C-3F39-A98875C66253}" name="Matz, James" initials="MJ" userId="S::jmatz@CANNONDESIGN.COM::272e7016-1ba4-45f3-b421-acb485a1f2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ECF5"/>
    <a:srgbClr val="65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24" autoAdjust="0"/>
    <p:restoredTop sz="94660"/>
  </p:normalViewPr>
  <p:slideViewPr>
    <p:cSldViewPr snapToGrid="0">
      <p:cViewPr varScale="1">
        <p:scale>
          <a:sx n="96" d="100"/>
          <a:sy n="96" d="100"/>
        </p:scale>
        <p:origin x="8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91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AA3BA-E186-4D28-ABFC-2E854FFF6C51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7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40F35-CE66-4473-AFEF-2690CF98B3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95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D2B8A-B073-497B-9E38-B59F69427580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111"/>
            <a:ext cx="5608320" cy="36618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66EEF-28F0-4EAE-AD5B-5853CAFDF5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7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76781"/>
            <a:ext cx="12070080" cy="371410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615" y="2923050"/>
            <a:ext cx="12440295" cy="4690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1269290"/>
            <a:ext cx="11980984" cy="16635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046259" y="1269290"/>
            <a:ext cx="5150250" cy="1652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1" y="1412921"/>
            <a:ext cx="6027839" cy="1373070"/>
          </a:xfrm>
        </p:spPr>
        <p:txBody>
          <a:bodyPr anchor="b">
            <a:noAutofit/>
          </a:bodyPr>
          <a:lstStyle>
            <a:lvl1pPr algn="r"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0783" y="1456174"/>
            <a:ext cx="4918430" cy="12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6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E331444B-B92B-4E27-8C94-BB93EAF5CB18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7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7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446C117F-5CCF-4837-BE5F-2B92066CAFAF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9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84EB90BD-B6CE-46B7-997F-7313B992CCDC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1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CDB9D11F-B188-461D-B23F-39381795C052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11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52E6D8D9-55A2-4063-B0F3-121F44549695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3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D4B24536-994D-4021-A283-9F449C0DB509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48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3CBBBB78-C96F-47B7-AB17-D852CA960AC9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65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9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9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ltGray">
          <a:xfrm>
            <a:off x="0" y="6193357"/>
            <a:ext cx="12199684" cy="338098"/>
          </a:xfrm>
          <a:prstGeom prst="rect">
            <a:avLst/>
          </a:prstGeom>
          <a:pattFill prst="pct75">
            <a:fgClr>
              <a:schemeClr val="bg1">
                <a:lumMod val="65000"/>
                <a:lumOff val="3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2501"/>
            <a:ext cx="10437812" cy="3211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512834" y="5816184"/>
            <a:ext cx="2429075" cy="876610"/>
          </a:xfrm>
          <a:prstGeom prst="rect">
            <a:avLst/>
          </a:prstGeom>
          <a:solidFill>
            <a:schemeClr val="tx1">
              <a:lumMod val="95000"/>
              <a:alpha val="9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22329"/>
            <a:ext cx="9613861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742899"/>
            <a:ext cx="9832946" cy="4095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69481" y="5986491"/>
            <a:ext cx="2115780" cy="53599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E05B0DE-F228-45CA-8C4D-7693B32773E2}"/>
              </a:ext>
            </a:extLst>
          </p:cNvPr>
          <p:cNvSpPr txBox="1">
            <a:spLocks/>
          </p:cNvSpPr>
          <p:nvPr userDrawn="1"/>
        </p:nvSpPr>
        <p:spPr>
          <a:xfrm>
            <a:off x="581583" y="6239815"/>
            <a:ext cx="6870660" cy="2916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2024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Center For Job Order Contracting Excellence,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4745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3DAB2D-2F8D-16AA-6CCE-572EAB9E1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61" y="1462255"/>
            <a:ext cx="10684610" cy="393349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 i="0" spc="0" baseline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56777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0B24A4F-7202-6001-1A9D-D61072FCF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2783" y="672275"/>
            <a:ext cx="6407885" cy="55134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spc="0" baseline="0">
                <a:solidFill>
                  <a:srgbClr val="0021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2400" spc="0" baseline="0">
                <a:solidFill>
                  <a:srgbClr val="0021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2000" spc="0" baseline="0">
                <a:solidFill>
                  <a:srgbClr val="0021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800" spc="0" baseline="0">
                <a:solidFill>
                  <a:srgbClr val="0021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800" spc="0" baseline="0">
                <a:solidFill>
                  <a:srgbClr val="00213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BE6699-7914-1BB6-3DA7-540511758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059" y="672274"/>
            <a:ext cx="2804606" cy="551345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2673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py + Lin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16341C-6B52-F244-9996-131F59D278C9}"/>
              </a:ext>
            </a:extLst>
          </p:cNvPr>
          <p:cNvCxnSpPr/>
          <p:nvPr/>
        </p:nvCxnSpPr>
        <p:spPr>
          <a:xfrm>
            <a:off x="736059" y="1165031"/>
            <a:ext cx="1068460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6D30135-90AB-EDF4-66F1-8525C1399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059" y="316784"/>
            <a:ext cx="10684610" cy="679281"/>
          </a:xfrm>
        </p:spPr>
        <p:txBody>
          <a:bodyPr>
            <a:normAutofit/>
          </a:bodyPr>
          <a:lstStyle>
            <a:lvl1pPr>
              <a:defRPr sz="4000" b="1" i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3CF15F5-0D75-C09A-24AE-713129CBFD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599" y="1336430"/>
            <a:ext cx="10684069" cy="48492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240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200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80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80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98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ltGray">
          <a:xfrm>
            <a:off x="0" y="6193357"/>
            <a:ext cx="12199684" cy="338098"/>
          </a:xfrm>
          <a:prstGeom prst="rect">
            <a:avLst/>
          </a:prstGeom>
          <a:pattFill prst="pct75">
            <a:fgClr>
              <a:schemeClr val="bg1">
                <a:lumMod val="65000"/>
                <a:lumOff val="3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2501"/>
            <a:ext cx="10437812" cy="3211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512834" y="5816184"/>
            <a:ext cx="2429075" cy="876610"/>
          </a:xfrm>
          <a:prstGeom prst="rect">
            <a:avLst/>
          </a:prstGeom>
          <a:solidFill>
            <a:schemeClr val="tx1">
              <a:lumMod val="95000"/>
              <a:alpha val="9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22329"/>
            <a:ext cx="9613861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742899"/>
            <a:ext cx="9832946" cy="4095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69481" y="5986491"/>
            <a:ext cx="2115780" cy="5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4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foo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ltGray">
          <a:xfrm>
            <a:off x="-7684" y="6185647"/>
            <a:ext cx="12199684" cy="338098"/>
          </a:xfrm>
          <a:prstGeom prst="rect">
            <a:avLst/>
          </a:prstGeom>
          <a:pattFill prst="pct75">
            <a:fgClr>
              <a:schemeClr val="bg1">
                <a:lumMod val="65000"/>
                <a:lumOff val="3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2501"/>
            <a:ext cx="10437812" cy="3211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512834" y="5816184"/>
            <a:ext cx="2429075" cy="876610"/>
          </a:xfrm>
          <a:prstGeom prst="rect">
            <a:avLst/>
          </a:prstGeom>
          <a:solidFill>
            <a:schemeClr val="tx1">
              <a:lumMod val="95000"/>
              <a:alpha val="9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222329"/>
            <a:ext cx="9613861" cy="1080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742899"/>
            <a:ext cx="9832946" cy="4095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69481" y="5986491"/>
            <a:ext cx="2115780" cy="5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9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8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0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4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5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0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94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27FB231-1209-4C0E-8E79-6425C32EE963}"/>
              </a:ext>
            </a:extLst>
          </p:cNvPr>
          <p:cNvSpPr txBox="1">
            <a:spLocks/>
          </p:cNvSpPr>
          <p:nvPr userDrawn="1"/>
        </p:nvSpPr>
        <p:spPr>
          <a:xfrm>
            <a:off x="594461" y="6122117"/>
            <a:ext cx="68706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2024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Center For Job Order Contracting Excellence,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0368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94" r:id="rId3"/>
    <p:sldLayoutId id="2147483687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8" r:id="rId20"/>
    <p:sldLayoutId id="2147483690" r:id="rId21"/>
    <p:sldLayoutId id="2147483693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4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1629178"/>
            <a:ext cx="5929313" cy="1056872"/>
          </a:xfrm>
        </p:spPr>
        <p:txBody>
          <a:bodyPr/>
          <a:lstStyle/>
          <a:p>
            <a:r>
              <a:rPr lang="en-US" sz="1800" i="1" dirty="0"/>
              <a:t>(insert region)</a:t>
            </a:r>
            <a:br>
              <a:rPr lang="en-US" sz="1800" i="1" dirty="0"/>
            </a:br>
            <a:r>
              <a:rPr lang="en-US" sz="4000" dirty="0">
                <a:latin typeface="Acumin Pro Medium"/>
              </a:rPr>
              <a:t>XYZ Chapter Meeting </a:t>
            </a:r>
          </a:p>
        </p:txBody>
      </p:sp>
    </p:spTree>
    <p:extLst>
      <p:ext uri="{BB962C8B-B14F-4D97-AF65-F5344CB8AC3E}">
        <p14:creationId xmlns:p14="http://schemas.microsoft.com/office/powerpoint/2010/main" val="36076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78" y="2057568"/>
            <a:ext cx="3389403" cy="108093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cumin Pro Medium"/>
              </a:rPr>
              <a:t>Thank You Platinum &amp; Sustaining National Supporters!</a:t>
            </a:r>
            <a:endParaRPr lang="en-US" sz="2800" dirty="0">
              <a:latin typeface="Acumin Pro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77B87-E198-2D0A-49DA-18322C21E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81" y="253447"/>
            <a:ext cx="4277275" cy="63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989F-D9C1-5E98-E2C7-2DB7948B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99"/>
                </a:solidFill>
                <a:latin typeface="Acumin Pro Medium"/>
              </a:rPr>
              <a:t>About CJE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438-CF22-555F-387F-3C12F0767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20" y="1742899"/>
            <a:ext cx="10528223" cy="40956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National Non-profit Education &amp; Resource Center for Job Order Contracting and related IDIQ Project Delivery methods.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Education Center – Unparalleled Learning Opportunities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Credentialing HQ for CJP (Certified JOC Professionals)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Resource Center – Connect &amp; Consult – Owners' Advisory Council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Networking &amp; Collaboration – 50/50 owner/contractor membership</a:t>
            </a:r>
          </a:p>
        </p:txBody>
      </p:sp>
    </p:spTree>
    <p:extLst>
      <p:ext uri="{BB962C8B-B14F-4D97-AF65-F5344CB8AC3E}">
        <p14:creationId xmlns:p14="http://schemas.microsoft.com/office/powerpoint/2010/main" val="102909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F6F8A4-BEE4-D2A1-9ED0-4387540E6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69" b="14300"/>
          <a:stretch/>
        </p:blipFill>
        <p:spPr>
          <a:xfrm>
            <a:off x="1113183" y="447446"/>
            <a:ext cx="9658886" cy="526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AF353-578C-436C-B4C2-A1C4FEFF8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535"/>
          <a:stretch/>
        </p:blipFill>
        <p:spPr>
          <a:xfrm>
            <a:off x="2485623" y="313846"/>
            <a:ext cx="4591318" cy="623030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E999AC-5EDE-4B98-A83D-0766AED20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902" y="1893668"/>
            <a:ext cx="1578467" cy="1057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5DCB0-BA06-420E-AADF-289B45E0D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95" y="3586161"/>
            <a:ext cx="1428482" cy="14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5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9FB8-8FB7-4287-B739-C5115C68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cumin Pro Medium"/>
              </a:rPr>
              <a:t>Today’s Topic or Presenter Info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522D-A263-DA04-9555-451D76896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0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7CAA-A875-882D-18B8-76B247F9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cumin Pro Medium"/>
              </a:rPr>
              <a:t>Speaker’s presentation insert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B5E48-59BA-DD36-2425-9B79C213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2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25" y="221110"/>
            <a:ext cx="10968674" cy="107321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cumin Pro Medium"/>
              </a:rPr>
              <a:t>Chapter Announcements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2CAAB-F658-49BF-9F3E-7CD5D02039A2}"/>
              </a:ext>
            </a:extLst>
          </p:cNvPr>
          <p:cNvSpPr txBox="1"/>
          <p:nvPr/>
        </p:nvSpPr>
        <p:spPr>
          <a:xfrm>
            <a:off x="599118" y="1789180"/>
            <a:ext cx="10465315" cy="3285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3200" b="1" dirty="0">
                <a:effectLst/>
                <a:latin typeface="Acumin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Upcoming Events: </a:t>
            </a:r>
            <a:endParaRPr lang="en-US" sz="3200" b="1" dirty="0">
              <a:solidFill>
                <a:srgbClr val="FF0000"/>
              </a:solidFill>
              <a:effectLst/>
              <a:latin typeface="Acumin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99"/>
                </a:solidFill>
                <a:latin typeface="Acumin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Chapter Meeting – When &amp; where</a:t>
            </a: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99"/>
                </a:solidFill>
                <a:latin typeface="Acumin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 JOCexcellence.org to sign-up</a:t>
            </a: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99"/>
                </a:solidFill>
                <a:latin typeface="Acumin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Scholarship event – what &amp; where</a:t>
            </a:r>
          </a:p>
          <a:p>
            <a:pPr marR="0" lvl="1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endParaRPr lang="en-US" sz="2800" b="1" dirty="0">
              <a:solidFill>
                <a:srgbClr val="FFFF99"/>
              </a:solidFill>
              <a:latin typeface="Acumin Pro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8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EE4B8E-E5ED-4CCD-B425-9092879A2F24}"/>
              </a:ext>
            </a:extLst>
          </p:cNvPr>
          <p:cNvSpPr txBox="1"/>
          <p:nvPr/>
        </p:nvSpPr>
        <p:spPr>
          <a:xfrm>
            <a:off x="1287889" y="3876810"/>
            <a:ext cx="9408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THANK YOU!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2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JOCexcellence.org to join today!</a:t>
            </a:r>
          </a:p>
        </p:txBody>
      </p:sp>
    </p:spTree>
    <p:extLst>
      <p:ext uri="{BB962C8B-B14F-4D97-AF65-F5344CB8AC3E}">
        <p14:creationId xmlns:p14="http://schemas.microsoft.com/office/powerpoint/2010/main" val="18956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17105</TotalTime>
  <Words>117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Gothic Std B</vt:lpstr>
      <vt:lpstr>Acumin Pro</vt:lpstr>
      <vt:lpstr>Acumin Pro Medium</vt:lpstr>
      <vt:lpstr>Arial</vt:lpstr>
      <vt:lpstr>Calibri</vt:lpstr>
      <vt:lpstr>Trebuchet MS</vt:lpstr>
      <vt:lpstr>Berlin</vt:lpstr>
      <vt:lpstr>(insert region) XYZ Chapter Meeting </vt:lpstr>
      <vt:lpstr>Thank You Platinum &amp; Sustaining National Supporters!</vt:lpstr>
      <vt:lpstr>About CJE</vt:lpstr>
      <vt:lpstr>PowerPoint Presentation</vt:lpstr>
      <vt:lpstr>PowerPoint Presentation</vt:lpstr>
      <vt:lpstr>Today’s Topic or Presenter Info goes here</vt:lpstr>
      <vt:lpstr>Speaker’s presentation insert here</vt:lpstr>
      <vt:lpstr>Chapter Announcements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Mid-Atl 2016</dc:subject>
  <dc:creator>Rhonna Endres</dc:creator>
  <cp:lastModifiedBy>RC Endres</cp:lastModifiedBy>
  <cp:revision>725</cp:revision>
  <cp:lastPrinted>2021-01-20T20:01:23Z</cp:lastPrinted>
  <dcterms:created xsi:type="dcterms:W3CDTF">2016-09-23T20:04:03Z</dcterms:created>
  <dcterms:modified xsi:type="dcterms:W3CDTF">2024-01-04T16:30:04Z</dcterms:modified>
</cp:coreProperties>
</file>